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3" r:id="rId3"/>
    <p:sldId id="261" r:id="rId4"/>
    <p:sldId id="258" r:id="rId5"/>
    <p:sldId id="259" r:id="rId6"/>
    <p:sldId id="260" r:id="rId7"/>
    <p:sldId id="257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92"/>
    <p:restoredTop sz="94640"/>
  </p:normalViewPr>
  <p:slideViewPr>
    <p:cSldViewPr snapToGrid="0" snapToObjects="1">
      <p:cViewPr varScale="1">
        <p:scale>
          <a:sx n="101" d="100"/>
          <a:sy n="101" d="100"/>
        </p:scale>
        <p:origin x="216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hdphoto1.wdp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DF75CB-640D-2545-B531-ADB146536656}" type="datetimeFigureOut">
              <a:rPr lang="en-US" smtClean="0"/>
              <a:t>5/15/18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78C06E-E566-5C4C-9959-7D4E81869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6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Transparency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5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 is like an </a:t>
            </a:r>
            <a:r>
              <a:rPr lang="en-US" dirty="0" err="1" smtClean="0"/>
              <a:t>iceburg</a:t>
            </a:r>
            <a:r>
              <a:rPr lang="en-US" dirty="0" smtClean="0"/>
              <a:t>. This class</a:t>
            </a:r>
            <a:r>
              <a:rPr lang="en-US" baseline="0" dirty="0" smtClean="0"/>
              <a:t> will go as deep as we can.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6572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Your moment of </a:t>
            </a:r>
            <a:r>
              <a:rPr lang="en-US" dirty="0" err="1" smtClean="0"/>
              <a:t>zen</a:t>
            </a:r>
            <a:r>
              <a:rPr lang="en-US" dirty="0" smtClean="0"/>
              <a:t>. Reproducibility is a goal not a state.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7843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095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5/15/18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87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5/15/18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50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5/15/18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144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5/15/18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63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5/15/18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056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5/15/18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434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5/15/18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77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5/15/18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014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5/15/18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963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5/15/18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649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5/15/18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926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B072B-81EC-7546-9021-89DDBC0AC616}" type="datetimeFigureOut">
              <a:rPr lang="en-US" smtClean="0"/>
              <a:t>5/15/18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923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049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74" t="29329" r="20838" b="26669"/>
          <a:stretch/>
        </p:blipFill>
        <p:spPr>
          <a:xfrm>
            <a:off x="0" y="1"/>
            <a:ext cx="6144801" cy="685799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337300" y="197346"/>
            <a:ext cx="585470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Philosophy: Reproducibility &amp; Benefaction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i="1" dirty="0" smtClean="0"/>
              <a:t>Science </a:t>
            </a:r>
            <a:r>
              <a:rPr lang="en-US" dirty="0" smtClean="0"/>
              <a:t>44% w/ artefacts, 24% reproducible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FAIR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Experiment </a:t>
            </a:r>
            <a:r>
              <a:rPr lang="mr-IN" dirty="0" smtClean="0"/>
              <a:t>–</a:t>
            </a:r>
            <a:r>
              <a:rPr lang="en-US" dirty="0" smtClean="0"/>
              <a:t> Design and Observation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Data </a:t>
            </a:r>
            <a:r>
              <a:rPr lang="mr-IN" dirty="0" smtClean="0"/>
              <a:t>–</a:t>
            </a:r>
            <a:r>
              <a:rPr lang="en-US" dirty="0" smtClean="0"/>
              <a:t> Digitizing and Storage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Data </a:t>
            </a:r>
            <a:r>
              <a:rPr lang="mr-IN" dirty="0" smtClean="0"/>
              <a:t>–</a:t>
            </a:r>
            <a:r>
              <a:rPr lang="en-US" dirty="0" smtClean="0"/>
              <a:t> Wrangling (IO, assign, object, index, type, paths)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Check &amp; Test (conditionals)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Computation </a:t>
            </a:r>
            <a:r>
              <a:rPr lang="mr-IN" dirty="0" smtClean="0"/>
              <a:t>–</a:t>
            </a:r>
            <a:r>
              <a:rPr lang="en-US" dirty="0" smtClean="0"/>
              <a:t> Analysis, Modeling, etc.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Results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Plotting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Best Practices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Notebooks (data + code + annotation)</a:t>
            </a:r>
            <a:endParaRPr lang="en-US" dirty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Style (</a:t>
            </a:r>
            <a:r>
              <a:rPr lang="en-US" dirty="0" err="1" smtClean="0"/>
              <a:t>formatR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Data and code = Open Access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dirty="0" err="1" smtClean="0"/>
              <a:t>Github</a:t>
            </a:r>
            <a:r>
              <a:rPr lang="en-US" dirty="0" smtClean="0"/>
              <a:t>, </a:t>
            </a:r>
            <a:r>
              <a:rPr lang="en-US" dirty="0" err="1" smtClean="0"/>
              <a:t>Dataverse</a:t>
            </a:r>
            <a:r>
              <a:rPr lang="en-US" dirty="0" smtClean="0"/>
              <a:t>, </a:t>
            </a:r>
            <a:r>
              <a:rPr lang="en-US" dirty="0" err="1" smtClean="0"/>
              <a:t>Figshare</a:t>
            </a:r>
            <a:r>
              <a:rPr lang="en-US" dirty="0" smtClean="0"/>
              <a:t>, Dryad, EDI, NCBI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Preservation</a:t>
            </a:r>
            <a:endParaRPr lang="en-US" dirty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Capsules (</a:t>
            </a:r>
            <a:r>
              <a:rPr lang="en-US" dirty="0" err="1" smtClean="0"/>
              <a:t>ReproZip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VMs (system independence)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Provenance (</a:t>
            </a:r>
            <a:r>
              <a:rPr lang="en-US" dirty="0" err="1" smtClean="0"/>
              <a:t>provR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Code cleaning (</a:t>
            </a:r>
            <a:r>
              <a:rPr lang="en-US" dirty="0" err="1" smtClean="0"/>
              <a:t>cleanR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Continuous integration (Travis)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Engagement (Websites, Blogs, Twitter, etc.)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Life-long learning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ROpenSci</a:t>
            </a:r>
            <a:r>
              <a:rPr lang="en-US" dirty="0" smtClean="0"/>
              <a:t>, </a:t>
            </a:r>
            <a:r>
              <a:rPr lang="en-US" dirty="0" err="1"/>
              <a:t>stackoverflow</a:t>
            </a:r>
            <a:r>
              <a:rPr lang="en-US" dirty="0"/>
              <a:t>, </a:t>
            </a:r>
            <a:r>
              <a:rPr lang="en-US" dirty="0" err="1" smtClean="0"/>
              <a:t>Tidyverse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97547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6052" y="3015734"/>
            <a:ext cx="10603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smtClean="0"/>
              <a:t>P(Reproducibility) = max(P) = text(versioned) * data(versioned) </a:t>
            </a:r>
            <a:r>
              <a:rPr lang="en-US" b="1" u="sng" dirty="0"/>
              <a:t>*</a:t>
            </a:r>
            <a:r>
              <a:rPr lang="en-US" b="1" u="sng" dirty="0" smtClean="0"/>
              <a:t> code (versioned) * user/system information</a:t>
            </a:r>
          </a:p>
        </p:txBody>
      </p:sp>
    </p:spTree>
    <p:extLst>
      <p:ext uri="{BB962C8B-B14F-4D97-AF65-F5344CB8AC3E}">
        <p14:creationId xmlns:p14="http://schemas.microsoft.com/office/powerpoint/2010/main" val="1960839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0400" y="9525"/>
            <a:ext cx="9131300" cy="684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00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1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774700"/>
            <a:ext cx="12212320" cy="763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218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25600"/>
            <a:ext cx="12192000" cy="902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3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7398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160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026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6432</TotalTime>
  <Words>185</Words>
  <Application>Microsoft Macintosh PowerPoint</Application>
  <PresentationFormat>Widescreen</PresentationFormat>
  <Paragraphs>32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Lau, Matthew K.</dc:creator>
  <cp:lastModifiedBy>Lau, Matthew K.</cp:lastModifiedBy>
  <cp:revision>54</cp:revision>
  <dcterms:created xsi:type="dcterms:W3CDTF">2018-05-04T16:09:15Z</dcterms:created>
  <dcterms:modified xsi:type="dcterms:W3CDTF">2018-05-15T15:08:05Z</dcterms:modified>
</cp:coreProperties>
</file>

<file path=docProps/thumbnail.jpeg>
</file>